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97E86-68F5-4BBC-ACB8-2AF17DD7E47E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BE8FD-80C5-4688-8CC9-452AABFBDC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86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97913-A16B-48D7-BB80-C5C36588D197}" type="datetimeFigureOut">
              <a:rPr lang="zh-CN" altLang="en-US" smtClean="0"/>
              <a:t>2012/4/4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8362-C733-4A4E-AE08-57B3BE284C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378" y="1521576"/>
            <a:ext cx="7117180" cy="2304256"/>
          </a:xfrm>
        </p:spPr>
        <p:txBody>
          <a:bodyPr/>
          <a:lstStyle/>
          <a:p>
            <a:r>
              <a:rPr lang="en-US" altLang="zh-CN" sz="5400" b="1" dirty="0" smtClean="0"/>
              <a:t>Environmental Measures in China</a:t>
            </a:r>
            <a:br>
              <a:rPr lang="en-US" altLang="zh-CN" sz="5400" b="1" dirty="0" smtClean="0"/>
            </a:br>
            <a:endParaRPr lang="zh-CN" alt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smtClean="0"/>
              <a:t>Wang </a:t>
            </a:r>
            <a:r>
              <a:rPr lang="en-US" altLang="zh-CN" b="1" dirty="0" err="1" smtClean="0"/>
              <a:t>Anqi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620593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 the measures really help?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83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/>
              <a:t>T</a:t>
            </a:r>
            <a:r>
              <a:rPr lang="en-US" altLang="zh-CN" sz="2800" b="1" dirty="0" smtClean="0"/>
              <a:t>he </a:t>
            </a:r>
            <a:r>
              <a:rPr lang="en-US" altLang="zh-CN" sz="2800" b="1" dirty="0"/>
              <a:t>capital's transport authorities stated “we received three times the monthly quota for new car license plate applications in the first two days of the year</a:t>
            </a:r>
            <a:r>
              <a:rPr lang="en-US" altLang="zh-CN" sz="2800" b="1" dirty="0" smtClean="0"/>
              <a:t>.”</a:t>
            </a:r>
          </a:p>
          <a:p>
            <a:r>
              <a:rPr lang="en-US" altLang="zh-CN" sz="2800" dirty="0"/>
              <a:t> </a:t>
            </a:r>
            <a:r>
              <a:rPr lang="en-US" altLang="zh-CN" sz="2800" i="1" dirty="0"/>
              <a:t>China Daily</a:t>
            </a:r>
            <a:r>
              <a:rPr lang="en-US" altLang="zh-CN" sz="2800" dirty="0"/>
              <a:t> January 3</a:t>
            </a:r>
            <a:r>
              <a:rPr lang="en-US" altLang="zh-CN" sz="2800" baseline="30000" dirty="0"/>
              <a:t>rd</a:t>
            </a:r>
            <a:r>
              <a:rPr lang="en-US" altLang="zh-CN" sz="2800" dirty="0"/>
              <a:t>, </a:t>
            </a:r>
            <a:r>
              <a:rPr lang="en-US" altLang="zh-CN" sz="2800" dirty="0" smtClean="0"/>
              <a:t>2011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259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The Arbor Day</a:t>
            </a:r>
            <a:endParaRPr lang="zh-CN" alt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848364" cy="4608512"/>
          </a:xfrm>
        </p:spPr>
      </p:pic>
    </p:spTree>
    <p:extLst>
      <p:ext uri="{BB962C8B-B14F-4D97-AF65-F5344CB8AC3E}">
        <p14:creationId xmlns:p14="http://schemas.microsoft.com/office/powerpoint/2010/main" val="34329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7488832" cy="4392488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“The </a:t>
            </a:r>
            <a:r>
              <a:rPr lang="en-US" altLang="zh-CN" sz="2400" dirty="0"/>
              <a:t>survival rate of tree planting </a:t>
            </a:r>
            <a:r>
              <a:rPr lang="en-US" altLang="zh-CN" sz="2400" dirty="0"/>
              <a:t>on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every Arbor Day is lower than fifty percent. We spend from 30RMB to 80 RMB (5 dollars to 16 dollars) to purchase a young tree. The sum of purchasing trees is higher than the natural forests protection fee from government</a:t>
            </a:r>
            <a:r>
              <a:rPr lang="en-US" altLang="zh-CN" sz="2400" dirty="0" smtClean="0"/>
              <a:t>.”                                                      												Liu Bing</a:t>
            </a:r>
          </a:p>
          <a:p>
            <a:r>
              <a:rPr lang="en-US" altLang="zh-CN" sz="2000" i="1" dirty="0" smtClean="0"/>
              <a:t>21st </a:t>
            </a:r>
            <a:r>
              <a:rPr lang="en-US" altLang="zh-CN" sz="2000" i="1" dirty="0"/>
              <a:t>Century Business Herald</a:t>
            </a:r>
            <a:r>
              <a:rPr lang="en-US" altLang="zh-CN" sz="2000" i="1" dirty="0" smtClean="0"/>
              <a:t>. </a:t>
            </a:r>
            <a:r>
              <a:rPr lang="en-US" altLang="zh-CN" sz="2000" dirty="0"/>
              <a:t>March 10</a:t>
            </a:r>
            <a:r>
              <a:rPr lang="en-US" altLang="zh-CN" sz="2000" baseline="30000" dirty="0"/>
              <a:t>th</a:t>
            </a:r>
            <a:r>
              <a:rPr lang="en-US" altLang="zh-CN" sz="2000" dirty="0"/>
              <a:t> 2012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963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Planted Forest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444208" cy="4833156"/>
          </a:xfrm>
        </p:spPr>
      </p:pic>
    </p:spTree>
    <p:extLst>
      <p:ext uri="{BB962C8B-B14F-4D97-AF65-F5344CB8AC3E}">
        <p14:creationId xmlns:p14="http://schemas.microsoft.com/office/powerpoint/2010/main" val="37796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380020" cy="4916938"/>
          </a:xfrm>
        </p:spPr>
      </p:pic>
      <p:sp>
        <p:nvSpPr>
          <p:cNvPr id="5" name="TextBox 4"/>
          <p:cNvSpPr txBox="1"/>
          <p:nvPr/>
        </p:nvSpPr>
        <p:spPr>
          <a:xfrm>
            <a:off x="683568" y="501317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Wild-forests keep a good biodiversity.</a:t>
            </a:r>
          </a:p>
          <a:p>
            <a:r>
              <a:rPr lang="en-US" altLang="zh-CN" sz="2800" b="1" dirty="0" smtClean="0"/>
              <a:t>Planted-forests have less species.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373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Environmental Ethics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“</a:t>
            </a:r>
            <a:r>
              <a:rPr lang="en-US" altLang="zh-CN" sz="2400" dirty="0"/>
              <a:t>Anthropocentrism (human-centeredness) leads to environmentally damaging behaviors. Anthropocentrism is at the heart of the problem of environmental destructiveness. </a:t>
            </a:r>
            <a:r>
              <a:rPr lang="en-US" altLang="zh-CN" sz="2400" b="1" dirty="0">
                <a:solidFill>
                  <a:srgbClr val="FFFF00"/>
                </a:solidFill>
              </a:rPr>
              <a:t>If anthropocentrism is the problem, then perhaps non-anthropocentrism is the solution.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”</a:t>
            </a:r>
          </a:p>
          <a:p>
            <a:pPr lvl="8"/>
            <a:r>
              <a:rPr lang="en-US" altLang="zh-CN" sz="2400" dirty="0"/>
              <a:t>Brennan Andrew and Lo </a:t>
            </a:r>
            <a:r>
              <a:rPr lang="en-US" altLang="zh-CN" sz="2400" dirty="0" err="1"/>
              <a:t>Yeuk-Sze</a:t>
            </a:r>
            <a:r>
              <a:rPr lang="en-US" altLang="zh-CN" sz="2400" dirty="0"/>
              <a:t> </a:t>
            </a:r>
            <a:endParaRPr lang="en-US" altLang="zh-CN" sz="2400" dirty="0" smtClean="0"/>
          </a:p>
          <a:p>
            <a:r>
              <a:rPr lang="en-US" altLang="zh-CN" sz="2400" i="1" dirty="0" smtClean="0"/>
              <a:t>Environmental </a:t>
            </a:r>
            <a:r>
              <a:rPr lang="en-US" altLang="zh-CN" sz="2400" i="1" dirty="0"/>
              <a:t>Ethics.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29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125113" cy="924475"/>
          </a:xfrm>
        </p:spPr>
        <p:txBody>
          <a:bodyPr/>
          <a:lstStyle/>
          <a:p>
            <a:pPr algn="ctr"/>
            <a:r>
              <a:rPr lang="en-US" altLang="zh-CN" sz="6000" b="1" dirty="0" smtClean="0"/>
              <a:t>Thank You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557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219"/>
            <a:ext cx="4565639" cy="68484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With the development of industry, the environmental protection problem appears especially urgent.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7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125113" cy="924475"/>
          </a:xfrm>
        </p:spPr>
        <p:txBody>
          <a:bodyPr/>
          <a:lstStyle/>
          <a:p>
            <a:r>
              <a:rPr lang="en-US" altLang="zh-CN" sz="4000" b="1" dirty="0" smtClean="0"/>
              <a:t>Artificial Rainfall</a:t>
            </a:r>
            <a:endParaRPr lang="zh-CN" alt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4896544" cy="3511522"/>
          </a:xfrm>
        </p:spPr>
      </p:pic>
      <p:sp>
        <p:nvSpPr>
          <p:cNvPr id="5" name="TextBox 4"/>
          <p:cNvSpPr txBox="1"/>
          <p:nvPr/>
        </p:nvSpPr>
        <p:spPr>
          <a:xfrm>
            <a:off x="5796136" y="227687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Launch </a:t>
            </a:r>
            <a:r>
              <a:rPr lang="en-US" altLang="zh-CN" sz="2400" b="1" dirty="0" err="1" smtClean="0"/>
              <a:t>AgI</a:t>
            </a:r>
            <a:r>
              <a:rPr lang="en-US" altLang="zh-CN" sz="2400" b="1" dirty="0" smtClean="0"/>
              <a:t> to the clouds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14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47" y="0"/>
            <a:ext cx="5773782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628800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Water vapor condenses</a:t>
            </a:r>
          </a:p>
          <a:p>
            <a:endParaRPr lang="en-US" altLang="zh-CN" sz="2800" b="1" dirty="0"/>
          </a:p>
          <a:p>
            <a:endParaRPr lang="en-US" altLang="zh-CN" sz="2800" b="1" dirty="0" smtClean="0"/>
          </a:p>
          <a:p>
            <a:endParaRPr lang="en-US" altLang="zh-CN" sz="2800" b="1" dirty="0"/>
          </a:p>
          <a:p>
            <a:r>
              <a:rPr lang="en-US" altLang="zh-CN" sz="2800" b="1" dirty="0" smtClean="0"/>
              <a:t>Precipitation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47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908721"/>
            <a:ext cx="7125112" cy="495007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“The </a:t>
            </a:r>
            <a:r>
              <a:rPr lang="en-US" altLang="zh-CN" sz="2800" dirty="0"/>
              <a:t>chemicals used in the production of artificial rain could affect climatic patterns, ecosystem, water sources and the soil</a:t>
            </a:r>
            <a:r>
              <a:rPr lang="en-US" altLang="zh-CN" sz="2800" dirty="0" smtClean="0"/>
              <a:t>.”</a:t>
            </a:r>
          </a:p>
          <a:p>
            <a:r>
              <a:rPr lang="en-US" altLang="zh-CN" sz="2800" dirty="0" smtClean="0"/>
              <a:t>“Excessive </a:t>
            </a:r>
            <a:r>
              <a:rPr lang="en-US" altLang="zh-CN" sz="2800" dirty="0"/>
              <a:t>use of the chemicals will affect biodiversity and make the soil unproductive, besides being a water pollutant</a:t>
            </a:r>
            <a:r>
              <a:rPr lang="en-US" altLang="zh-CN" sz="2800" dirty="0" smtClean="0"/>
              <a:t>.”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            Dr. Victoria </a:t>
            </a:r>
            <a:r>
              <a:rPr lang="en-US" altLang="zh-CN" sz="2800" dirty="0" err="1" smtClean="0"/>
              <a:t>Ngomuo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40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82" y="908720"/>
            <a:ext cx="5948892" cy="4618612"/>
          </a:xfrm>
        </p:spPr>
      </p:pic>
      <p:sp>
        <p:nvSpPr>
          <p:cNvPr id="5" name="TextBox 4"/>
          <p:cNvSpPr txBox="1"/>
          <p:nvPr/>
        </p:nvSpPr>
        <p:spPr>
          <a:xfrm>
            <a:off x="251520" y="177281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Source of Drinking Water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698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125113" cy="924475"/>
          </a:xfrm>
        </p:spPr>
        <p:txBody>
          <a:bodyPr/>
          <a:lstStyle/>
          <a:p>
            <a:r>
              <a:rPr lang="en-US" altLang="zh-CN" sz="4400" b="1" dirty="0" smtClean="0"/>
              <a:t>Car Restriction Policy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618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6"/>
            <a:ext cx="5178389" cy="370772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99" y="-15846"/>
            <a:ext cx="7857490" cy="58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Car Restriction Policy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224236" cy="955878"/>
          </a:xfrm>
        </p:spPr>
      </p:pic>
    </p:spTree>
    <p:extLst>
      <p:ext uri="{BB962C8B-B14F-4D97-AF65-F5344CB8AC3E}">
        <p14:creationId xmlns:p14="http://schemas.microsoft.com/office/powerpoint/2010/main" val="14910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216</TotalTime>
  <Words>249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Winter</vt:lpstr>
      <vt:lpstr>Environmental Measures in China </vt:lpstr>
      <vt:lpstr>PowerPoint Presentation</vt:lpstr>
      <vt:lpstr>Artificial Rainfall</vt:lpstr>
      <vt:lpstr>PowerPoint Presentation</vt:lpstr>
      <vt:lpstr>PowerPoint Presentation</vt:lpstr>
      <vt:lpstr>PowerPoint Presentation</vt:lpstr>
      <vt:lpstr>Car Restriction Policy</vt:lpstr>
      <vt:lpstr>PowerPoint Presentation</vt:lpstr>
      <vt:lpstr>Car Restriction Policy</vt:lpstr>
      <vt:lpstr>PowerPoint Presentation</vt:lpstr>
      <vt:lpstr>The Arbor Day</vt:lpstr>
      <vt:lpstr>PowerPoint Presentation</vt:lpstr>
      <vt:lpstr>Planted Forest</vt:lpstr>
      <vt:lpstr>PowerPoint Presentation</vt:lpstr>
      <vt:lpstr>Environmental Ethics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</dc:creator>
  <cp:lastModifiedBy>Carlo</cp:lastModifiedBy>
  <cp:revision>11</cp:revision>
  <dcterms:created xsi:type="dcterms:W3CDTF">2012-04-04T03:24:39Z</dcterms:created>
  <dcterms:modified xsi:type="dcterms:W3CDTF">2012-04-04T20:42:25Z</dcterms:modified>
</cp:coreProperties>
</file>