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A1B-0AC6-4934-B3C8-AC65FBE05594}" type="datetimeFigureOut">
              <a:rPr lang="zh-CN" altLang="en-US" smtClean="0"/>
              <a:t>2012/3/1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3AA6-13F8-4EB4-89E7-BDCE15D7F9E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A1B-0AC6-4934-B3C8-AC65FBE05594}" type="datetimeFigureOut">
              <a:rPr lang="zh-CN" altLang="en-US" smtClean="0"/>
              <a:t>2012/3/1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3AA6-13F8-4EB4-89E7-BDCE15D7F9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A1B-0AC6-4934-B3C8-AC65FBE05594}" type="datetimeFigureOut">
              <a:rPr lang="zh-CN" altLang="en-US" smtClean="0"/>
              <a:t>2012/3/1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3AA6-13F8-4EB4-89E7-BDCE15D7F9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A1B-0AC6-4934-B3C8-AC65FBE05594}" type="datetimeFigureOut">
              <a:rPr lang="zh-CN" altLang="en-US" smtClean="0"/>
              <a:t>2012/3/1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3AA6-13F8-4EB4-89E7-BDCE15D7F9E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A1B-0AC6-4934-B3C8-AC65FBE05594}" type="datetimeFigureOut">
              <a:rPr lang="zh-CN" altLang="en-US" smtClean="0"/>
              <a:t>2012/3/1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3AA6-13F8-4EB4-89E7-BDCE15D7F9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A1B-0AC6-4934-B3C8-AC65FBE05594}" type="datetimeFigureOut">
              <a:rPr lang="zh-CN" altLang="en-US" smtClean="0"/>
              <a:t>2012/3/1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3AA6-13F8-4EB4-89E7-BDCE15D7F9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A1B-0AC6-4934-B3C8-AC65FBE05594}" type="datetimeFigureOut">
              <a:rPr lang="zh-CN" altLang="en-US" smtClean="0"/>
              <a:t>2012/3/1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3AA6-13F8-4EB4-89E7-BDCE15D7F9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A1B-0AC6-4934-B3C8-AC65FBE05594}" type="datetimeFigureOut">
              <a:rPr lang="zh-CN" altLang="en-US" smtClean="0"/>
              <a:t>2012/3/1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3AA6-13F8-4EB4-89E7-BDCE15D7F9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A1B-0AC6-4934-B3C8-AC65FBE05594}" type="datetimeFigureOut">
              <a:rPr lang="zh-CN" altLang="en-US" smtClean="0"/>
              <a:t>2012/3/1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3AA6-13F8-4EB4-89E7-BDCE15D7F9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A1B-0AC6-4934-B3C8-AC65FBE05594}" type="datetimeFigureOut">
              <a:rPr lang="zh-CN" altLang="en-US" smtClean="0"/>
              <a:t>2012/3/1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3AA6-13F8-4EB4-89E7-BDCE15D7F9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A1B-0AC6-4934-B3C8-AC65FBE05594}" type="datetimeFigureOut">
              <a:rPr lang="zh-CN" altLang="en-US" smtClean="0"/>
              <a:t>2012/3/1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3AA6-13F8-4EB4-89E7-BDCE15D7F9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8ECDA1B-0AC6-4934-B3C8-AC65FBE05594}" type="datetimeFigureOut">
              <a:rPr lang="zh-CN" altLang="en-US" smtClean="0"/>
              <a:t>2012/3/1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A4B3AA6-13F8-4EB4-89E7-BDCE15D7F9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err="1" smtClean="0"/>
              <a:t>Anqi</a:t>
            </a:r>
            <a:r>
              <a:rPr lang="en-US" altLang="zh-CN" sz="2800" dirty="0" smtClean="0"/>
              <a:t> Wang</a:t>
            </a:r>
            <a:endParaRPr lang="zh-CN" altLang="en-US" sz="2800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3528" y="1988841"/>
            <a:ext cx="8568952" cy="1440160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effectLst/>
                <a:latin typeface="Cambria Math" pitchFamily="18" charset="0"/>
                <a:ea typeface="Cambria Math" pitchFamily="18" charset="0"/>
              </a:rPr>
              <a:t>Visual Analysis </a:t>
            </a:r>
            <a:r>
              <a:rPr lang="en-US" altLang="zh-CN" b="1" dirty="0">
                <a:effectLst/>
                <a:latin typeface="Cambria Math" pitchFamily="18" charset="0"/>
                <a:ea typeface="Cambria Math" pitchFamily="18" charset="0"/>
              </a:rPr>
              <a:t>of an Advertisement</a:t>
            </a:r>
            <a:r>
              <a:rPr lang="zh-CN" altLang="zh-CN" dirty="0">
                <a:effectLst/>
              </a:rPr>
              <a:t/>
            </a:r>
            <a:br>
              <a:rPr lang="zh-CN" altLang="zh-CN" dirty="0">
                <a:effectLst/>
              </a:rPr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6819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内容占位符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883" y="20560"/>
            <a:ext cx="4636118" cy="6837440"/>
          </a:xfrm>
        </p:spPr>
      </p:pic>
      <p:sp>
        <p:nvSpPr>
          <p:cNvPr id="8" name="TextBox 7"/>
          <p:cNvSpPr txBox="1"/>
          <p:nvPr/>
        </p:nvSpPr>
        <p:spPr>
          <a:xfrm>
            <a:off x="107504" y="735962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2000" dirty="0" err="1" smtClean="0"/>
              <a:t>Popular</a:t>
            </a:r>
            <a:r>
              <a:rPr lang="fr-FR" altLang="zh-CN" sz="2000" dirty="0" smtClean="0"/>
              <a:t> Science Magazine</a:t>
            </a:r>
            <a:r>
              <a:rPr lang="en-US" altLang="zh-CN" sz="2000" dirty="0" smtClean="0"/>
              <a:t>, </a:t>
            </a:r>
            <a:r>
              <a:rPr lang="fr-FR" altLang="zh-CN" sz="2000" dirty="0" err="1" smtClean="0"/>
              <a:t>June</a:t>
            </a:r>
            <a:r>
              <a:rPr lang="fr-FR" altLang="zh-CN" sz="2000" dirty="0" smtClean="0"/>
              <a:t> 2011</a:t>
            </a:r>
            <a:endParaRPr lang="zh-CN" alt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3068960"/>
            <a:ext cx="3600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/>
              <a:t>Zero is worth everything. </a:t>
            </a:r>
          </a:p>
          <a:p>
            <a:r>
              <a:rPr lang="en-US" altLang="zh-CN" sz="2200" dirty="0" smtClean="0"/>
              <a:t>The 100% electric, zero-gas Nissan LEAF.</a:t>
            </a:r>
          </a:p>
          <a:p>
            <a:r>
              <a:rPr lang="en-US" altLang="zh-CN" sz="2200" dirty="0" smtClean="0">
                <a:solidFill>
                  <a:srgbClr val="FFC000"/>
                </a:solidFill>
              </a:rPr>
              <a:t>INNOVATION FOR THE PLANET. </a:t>
            </a:r>
            <a:r>
              <a:rPr lang="en-US" altLang="zh-CN" sz="2200" dirty="0" smtClean="0"/>
              <a:t>INNOVATION FOR ALL</a:t>
            </a:r>
            <a:r>
              <a:rPr lang="en-US" altLang="zh-CN" sz="2200" dirty="0"/>
              <a:t>.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755247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sz="4000" dirty="0" smtClean="0"/>
              <a:t>Thank You</a:t>
            </a:r>
            <a:endParaRPr lang="zh-CN" altLang="en-US" sz="4000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556792"/>
            <a:ext cx="4419600" cy="4013200"/>
          </a:xfrm>
        </p:spPr>
      </p:pic>
    </p:spTree>
    <p:extLst>
      <p:ext uri="{BB962C8B-B14F-4D97-AF65-F5344CB8AC3E}">
        <p14:creationId xmlns:p14="http://schemas.microsoft.com/office/powerpoint/2010/main" val="1031642129"/>
      </p:ext>
    </p:extLst>
  </p:cSld>
  <p:clrMapOvr>
    <a:masterClrMapping/>
  </p:clrMapOvr>
</p:sld>
</file>

<file path=ppt/theme/theme1.xml><?xml version="1.0" encoding="utf-8"?>
<a:theme xmlns:a="http://schemas.openxmlformats.org/drawingml/2006/main" name="极目远眺">
  <a:themeElements>
    <a:clrScheme name="极目远眺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极目远眺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极目远眺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34</TotalTime>
  <Words>38</Words>
  <Application>Microsoft Office PowerPoint</Application>
  <PresentationFormat>全屏显示(4:3)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极目远眺</vt:lpstr>
      <vt:lpstr>Visual Analysis of an Advertisement </vt:lpstr>
      <vt:lpstr>PowerPoint 演示文稿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Analysis of an Advertisement</dc:title>
  <dc:creator>Carol</dc:creator>
  <cp:lastModifiedBy>Carol</cp:lastModifiedBy>
  <cp:revision>3</cp:revision>
  <dcterms:created xsi:type="dcterms:W3CDTF">2012-03-01T23:01:05Z</dcterms:created>
  <dcterms:modified xsi:type="dcterms:W3CDTF">2012-03-01T23:35:54Z</dcterms:modified>
</cp:coreProperties>
</file>